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1" r:id="rId7"/>
    <p:sldId id="264" r:id="rId8"/>
    <p:sldId id="260" r:id="rId9"/>
    <p:sldId id="25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0529C-FB84-4480-AB2E-6D8A7CB66567}" v="3" dt="2023-11-08T19:00:36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i Whitman" userId="3780a4bf-3a5c-450a-93c2-b526f09a1d1b" providerId="ADAL" clId="{EF50529C-FB84-4480-AB2E-6D8A7CB66567}"/>
    <pc:docChg chg="undo custSel addSld delSld modSld sldOrd">
      <pc:chgData name="Patti Whitman" userId="3780a4bf-3a5c-450a-93c2-b526f09a1d1b" providerId="ADAL" clId="{EF50529C-FB84-4480-AB2E-6D8A7CB66567}" dt="2023-11-09T17:04:39.659" v="2308" actId="5793"/>
      <pc:docMkLst>
        <pc:docMk/>
      </pc:docMkLst>
      <pc:sldChg chg="modSp mod">
        <pc:chgData name="Patti Whitman" userId="3780a4bf-3a5c-450a-93c2-b526f09a1d1b" providerId="ADAL" clId="{EF50529C-FB84-4480-AB2E-6D8A7CB66567}" dt="2023-11-08T18:52:41.179" v="2115" actId="20577"/>
        <pc:sldMkLst>
          <pc:docMk/>
          <pc:sldMk cId="734493358" sldId="256"/>
        </pc:sldMkLst>
        <pc:spChg chg="mod">
          <ac:chgData name="Patti Whitman" userId="3780a4bf-3a5c-450a-93c2-b526f09a1d1b" providerId="ADAL" clId="{EF50529C-FB84-4480-AB2E-6D8A7CB66567}" dt="2023-11-08T18:52:41.179" v="2115" actId="20577"/>
          <ac:spMkLst>
            <pc:docMk/>
            <pc:sldMk cId="734493358" sldId="256"/>
            <ac:spMk id="2" creationId="{E69597F1-836A-4CFD-9DE6-C1D2F53F647E}"/>
          </ac:spMkLst>
        </pc:spChg>
      </pc:sldChg>
      <pc:sldChg chg="addSp delSp modSp mod">
        <pc:chgData name="Patti Whitman" userId="3780a4bf-3a5c-450a-93c2-b526f09a1d1b" providerId="ADAL" clId="{EF50529C-FB84-4480-AB2E-6D8A7CB66567}" dt="2023-11-08T18:53:39.819" v="2157" actId="20577"/>
        <pc:sldMkLst>
          <pc:docMk/>
          <pc:sldMk cId="1431002312" sldId="257"/>
        </pc:sldMkLst>
        <pc:spChg chg="mo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2" creationId="{A55D17F8-4994-495E-AC3B-DBFB83F5D3C7}"/>
          </ac:spMkLst>
        </pc:spChg>
        <pc:spChg chg="mod">
          <ac:chgData name="Patti Whitman" userId="3780a4bf-3a5c-450a-93c2-b526f09a1d1b" providerId="ADAL" clId="{EF50529C-FB84-4480-AB2E-6D8A7CB66567}" dt="2023-11-08T18:53:39.819" v="2157" actId="20577"/>
          <ac:spMkLst>
            <pc:docMk/>
            <pc:sldMk cId="1431002312" sldId="257"/>
            <ac:spMk id="3" creationId="{3EDCB173-84C5-4380-B579-B096A9709251}"/>
          </ac:spMkLst>
        </pc:spChg>
        <pc:spChg chg="del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9" creationId="{12609869-9E80-471B-A487-A53288E0E791}"/>
          </ac:spMkLst>
        </pc:spChg>
        <pc:spChg chg="del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11" creationId="{7004738A-9D34-43E8-97D2-CA0EED4F8BE0}"/>
          </ac:spMkLst>
        </pc:spChg>
        <pc:spChg chg="del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13" creationId="{B8B8D07F-F13E-443E-BA68-2D26672D76B9}"/>
          </ac:spMkLst>
        </pc:spChg>
        <pc:spChg chg="del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15" creationId="{2813A4FA-24A5-41ED-A534-3807D1B2F344}"/>
          </ac:spMkLst>
        </pc:spChg>
        <pc:spChg chg="del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17" creationId="{C3944F27-CA70-4E84-A51A-E6BF89558979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22" creationId="{C4285719-470E-454C-AF62-8323075F1F5B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24" creationId="{CD9FE4EF-C4D8-49A0-B2FF-81D8DB7D8A24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26" creationId="{4300840D-0A0B-4512-BACA-B439D5B9C57C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28" creationId="{D2B78728-A580-49A7-84F9-6EF6F583ADE0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30" creationId="{38FAA1A1-D861-433F-88FA-1E9D6FD31D11}"/>
          </ac:spMkLst>
        </pc:spChg>
        <pc:spChg chg="add">
          <ac:chgData name="Patti Whitman" userId="3780a4bf-3a5c-450a-93c2-b526f09a1d1b" providerId="ADAL" clId="{EF50529C-FB84-4480-AB2E-6D8A7CB66567}" dt="2023-11-08T17:17:18.842" v="355" actId="26606"/>
          <ac:spMkLst>
            <pc:docMk/>
            <pc:sldMk cId="1431002312" sldId="257"/>
            <ac:spMk id="32" creationId="{8D71EDA1-87BF-4D5D-AB79-F346FD19278A}"/>
          </ac:spMkLst>
        </pc:spChg>
        <pc:picChg chg="mod">
          <ac:chgData name="Patti Whitman" userId="3780a4bf-3a5c-450a-93c2-b526f09a1d1b" providerId="ADAL" clId="{EF50529C-FB84-4480-AB2E-6D8A7CB66567}" dt="2023-11-08T17:17:18.842" v="355" actId="26606"/>
          <ac:picMkLst>
            <pc:docMk/>
            <pc:sldMk cId="1431002312" sldId="257"/>
            <ac:picMk id="4" creationId="{1CCC9F08-4D5B-4729-8A2F-F6D22DCFF4B6}"/>
          </ac:picMkLst>
        </pc:picChg>
      </pc:sldChg>
      <pc:sldChg chg="addSp delSp modSp new mod setBg">
        <pc:chgData name="Patti Whitman" userId="3780a4bf-3a5c-450a-93c2-b526f09a1d1b" providerId="ADAL" clId="{EF50529C-FB84-4480-AB2E-6D8A7CB66567}" dt="2023-11-08T18:40:12.613" v="1463" actId="1076"/>
        <pc:sldMkLst>
          <pc:docMk/>
          <pc:sldMk cId="2016800368" sldId="258"/>
        </pc:sldMkLst>
        <pc:spChg chg="add">
          <ac:chgData name="Patti Whitman" userId="3780a4bf-3a5c-450a-93c2-b526f09a1d1b" providerId="ADAL" clId="{EF50529C-FB84-4480-AB2E-6D8A7CB66567}" dt="2023-11-08T18:17:46.199" v="1444" actId="26606"/>
          <ac:spMkLst>
            <pc:docMk/>
            <pc:sldMk cId="2016800368" sldId="258"/>
            <ac:spMk id="26" creationId="{AB8C311F-7253-4AED-9701-7FC0708C41C7}"/>
          </ac:spMkLst>
        </pc:spChg>
        <pc:spChg chg="add">
          <ac:chgData name="Patti Whitman" userId="3780a4bf-3a5c-450a-93c2-b526f09a1d1b" providerId="ADAL" clId="{EF50529C-FB84-4480-AB2E-6D8A7CB66567}" dt="2023-11-08T18:17:46.199" v="1444" actId="26606"/>
          <ac:spMkLst>
            <pc:docMk/>
            <pc:sldMk cId="2016800368" sldId="258"/>
            <ac:spMk id="28" creationId="{E2384209-CB15-4CDF-9D31-C44FD9A3F20D}"/>
          </ac:spMkLst>
        </pc:spChg>
        <pc:spChg chg="add">
          <ac:chgData name="Patti Whitman" userId="3780a4bf-3a5c-450a-93c2-b526f09a1d1b" providerId="ADAL" clId="{EF50529C-FB84-4480-AB2E-6D8A7CB66567}" dt="2023-11-08T18:17:46.199" v="1444" actId="26606"/>
          <ac:spMkLst>
            <pc:docMk/>
            <pc:sldMk cId="2016800368" sldId="258"/>
            <ac:spMk id="30" creationId="{2633B3B5-CC90-43F0-8714-D31D1F3F0209}"/>
          </ac:spMkLst>
        </pc:spChg>
        <pc:spChg chg="add">
          <ac:chgData name="Patti Whitman" userId="3780a4bf-3a5c-450a-93c2-b526f09a1d1b" providerId="ADAL" clId="{EF50529C-FB84-4480-AB2E-6D8A7CB66567}" dt="2023-11-08T18:17:46.199" v="1444" actId="26606"/>
          <ac:spMkLst>
            <pc:docMk/>
            <pc:sldMk cId="2016800368" sldId="258"/>
            <ac:spMk id="32" creationId="{A8D57A06-A426-446D-B02C-A2DC6B62E45E}"/>
          </ac:spMkLst>
        </pc:spChg>
        <pc:picChg chg="add mod">
          <ac:chgData name="Patti Whitman" userId="3780a4bf-3a5c-450a-93c2-b526f09a1d1b" providerId="ADAL" clId="{EF50529C-FB84-4480-AB2E-6D8A7CB66567}" dt="2023-11-08T18:29:19.474" v="1453" actId="1076"/>
          <ac:picMkLst>
            <pc:docMk/>
            <pc:sldMk cId="2016800368" sldId="258"/>
            <ac:picMk id="3" creationId="{5A73E7DE-9CD1-40DB-84D3-1EEEE638626A}"/>
          </ac:picMkLst>
        </pc:picChg>
        <pc:picChg chg="add mod ord">
          <ac:chgData name="Patti Whitman" userId="3780a4bf-3a5c-450a-93c2-b526f09a1d1b" providerId="ADAL" clId="{EF50529C-FB84-4480-AB2E-6D8A7CB66567}" dt="2023-11-08T18:40:08.575" v="1462" actId="1076"/>
          <ac:picMkLst>
            <pc:docMk/>
            <pc:sldMk cId="2016800368" sldId="258"/>
            <ac:picMk id="5" creationId="{4F98E16A-E1C8-4B64-873D-B7ADC55210CC}"/>
          </ac:picMkLst>
        </pc:picChg>
        <pc:picChg chg="add mod">
          <ac:chgData name="Patti Whitman" userId="3780a4bf-3a5c-450a-93c2-b526f09a1d1b" providerId="ADAL" clId="{EF50529C-FB84-4480-AB2E-6D8A7CB66567}" dt="2023-11-08T18:29:14.604" v="1451" actId="1076"/>
          <ac:picMkLst>
            <pc:docMk/>
            <pc:sldMk cId="2016800368" sldId="258"/>
            <ac:picMk id="7" creationId="{6FFA38EC-42BF-4A30-AF8F-C41560880866}"/>
          </ac:picMkLst>
        </pc:picChg>
        <pc:picChg chg="add del">
          <ac:chgData name="Patti Whitman" userId="3780a4bf-3a5c-450a-93c2-b526f09a1d1b" providerId="ADAL" clId="{EF50529C-FB84-4480-AB2E-6D8A7CB66567}" dt="2023-11-08T18:00:31.150" v="1369" actId="478"/>
          <ac:picMkLst>
            <pc:docMk/>
            <pc:sldMk cId="2016800368" sldId="258"/>
            <ac:picMk id="9" creationId="{B5CE2512-F1BC-4B41-AA12-470C78039641}"/>
          </ac:picMkLst>
        </pc:picChg>
        <pc:picChg chg="add mod ord">
          <ac:chgData name="Patti Whitman" userId="3780a4bf-3a5c-450a-93c2-b526f09a1d1b" providerId="ADAL" clId="{EF50529C-FB84-4480-AB2E-6D8A7CB66567}" dt="2023-11-08T18:29:21.220" v="1454" actId="1076"/>
          <ac:picMkLst>
            <pc:docMk/>
            <pc:sldMk cId="2016800368" sldId="258"/>
            <ac:picMk id="11" creationId="{2A873232-0817-41A7-B152-777F41F33756}"/>
          </ac:picMkLst>
        </pc:picChg>
        <pc:picChg chg="add mod ord">
          <ac:chgData name="Patti Whitman" userId="3780a4bf-3a5c-450a-93c2-b526f09a1d1b" providerId="ADAL" clId="{EF50529C-FB84-4480-AB2E-6D8A7CB66567}" dt="2023-11-08T18:29:33.388" v="1459" actId="1076"/>
          <ac:picMkLst>
            <pc:docMk/>
            <pc:sldMk cId="2016800368" sldId="258"/>
            <ac:picMk id="13" creationId="{3C69A110-9715-467B-9625-C44A7D2443C0}"/>
          </ac:picMkLst>
        </pc:picChg>
        <pc:picChg chg="add mod">
          <ac:chgData name="Patti Whitman" userId="3780a4bf-3a5c-450a-93c2-b526f09a1d1b" providerId="ADAL" clId="{EF50529C-FB84-4480-AB2E-6D8A7CB66567}" dt="2023-11-08T18:29:16.246" v="1452" actId="1076"/>
          <ac:picMkLst>
            <pc:docMk/>
            <pc:sldMk cId="2016800368" sldId="258"/>
            <ac:picMk id="15" creationId="{E8A668CB-C9BD-4EB0-88DA-A152C4652E28}"/>
          </ac:picMkLst>
        </pc:picChg>
        <pc:picChg chg="add mod">
          <ac:chgData name="Patti Whitman" userId="3780a4bf-3a5c-450a-93c2-b526f09a1d1b" providerId="ADAL" clId="{EF50529C-FB84-4480-AB2E-6D8A7CB66567}" dt="2023-11-08T18:29:12.128" v="1450" actId="1076"/>
          <ac:picMkLst>
            <pc:docMk/>
            <pc:sldMk cId="2016800368" sldId="258"/>
            <ac:picMk id="17" creationId="{8D23BF1D-2311-453F-9109-F0613A70D202}"/>
          </ac:picMkLst>
        </pc:picChg>
        <pc:picChg chg="add mod ord">
          <ac:chgData name="Patti Whitman" userId="3780a4bf-3a5c-450a-93c2-b526f09a1d1b" providerId="ADAL" clId="{EF50529C-FB84-4480-AB2E-6D8A7CB66567}" dt="2023-11-08T18:29:36.064" v="1460" actId="1076"/>
          <ac:picMkLst>
            <pc:docMk/>
            <pc:sldMk cId="2016800368" sldId="258"/>
            <ac:picMk id="19" creationId="{57171231-CC3C-42B9-AE91-5B1BFB8EFC94}"/>
          </ac:picMkLst>
        </pc:picChg>
        <pc:picChg chg="add mod">
          <ac:chgData name="Patti Whitman" userId="3780a4bf-3a5c-450a-93c2-b526f09a1d1b" providerId="ADAL" clId="{EF50529C-FB84-4480-AB2E-6D8A7CB66567}" dt="2023-11-08T18:29:23.640" v="1455" actId="1076"/>
          <ac:picMkLst>
            <pc:docMk/>
            <pc:sldMk cId="2016800368" sldId="258"/>
            <ac:picMk id="21" creationId="{32F67516-1F61-47A3-84B5-9590257CB30C}"/>
          </ac:picMkLst>
        </pc:picChg>
        <pc:picChg chg="add mod">
          <ac:chgData name="Patti Whitman" userId="3780a4bf-3a5c-450a-93c2-b526f09a1d1b" providerId="ADAL" clId="{EF50529C-FB84-4480-AB2E-6D8A7CB66567}" dt="2023-11-08T18:29:25.618" v="1456" actId="1076"/>
          <ac:picMkLst>
            <pc:docMk/>
            <pc:sldMk cId="2016800368" sldId="258"/>
            <ac:picMk id="23" creationId="{FF7A49B7-A12F-4815-BE55-179D02CED483}"/>
          </ac:picMkLst>
        </pc:picChg>
        <pc:picChg chg="add mod">
          <ac:chgData name="Patti Whitman" userId="3780a4bf-3a5c-450a-93c2-b526f09a1d1b" providerId="ADAL" clId="{EF50529C-FB84-4480-AB2E-6D8A7CB66567}" dt="2023-11-08T18:40:12.613" v="1463" actId="1076"/>
          <ac:picMkLst>
            <pc:docMk/>
            <pc:sldMk cId="2016800368" sldId="258"/>
            <ac:picMk id="25" creationId="{23EBA60E-9623-4B88-8319-997D9F404D45}"/>
          </ac:picMkLst>
        </pc:picChg>
      </pc:sldChg>
      <pc:sldChg chg="addSp delSp modSp new mod ord setBg modClrScheme delDesignElem chgLayout">
        <pc:chgData name="Patti Whitman" userId="3780a4bf-3a5c-450a-93c2-b526f09a1d1b" providerId="ADAL" clId="{EF50529C-FB84-4480-AB2E-6D8A7CB66567}" dt="2023-11-09T17:04:25.497" v="2303" actId="20577"/>
        <pc:sldMkLst>
          <pc:docMk/>
          <pc:sldMk cId="332387299" sldId="259"/>
        </pc:sldMkLst>
        <pc:spChg chg="add del mod ord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4" creationId="{29DD2E65-0456-45BB-B82E-93D63C018986}"/>
          </ac:spMkLst>
        </pc:spChg>
        <pc:spChg chg="add del mod ord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5" creationId="{E2991940-B476-4816-8B55-D309DD8FF4B5}"/>
          </ac:spMkLst>
        </pc:spChg>
        <pc:spChg chg="add del mod ord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6" creationId="{0A82251F-DF02-44CE-B1E1-FD4342057683}"/>
          </ac:spMkLst>
        </pc:spChg>
        <pc:spChg chg="add mod">
          <ac:chgData name="Patti Whitman" userId="3780a4bf-3a5c-450a-93c2-b526f09a1d1b" providerId="ADAL" clId="{EF50529C-FB84-4480-AB2E-6D8A7CB66567}" dt="2023-11-09T17:04:25.497" v="2303" actId="20577"/>
          <ac:spMkLst>
            <pc:docMk/>
            <pc:sldMk cId="332387299" sldId="259"/>
            <ac:spMk id="7" creationId="{8574D6EA-A0F6-4CD9-A523-3E29416D9DDB}"/>
          </ac:spMkLst>
        </pc:spChg>
        <pc:spChg chg="add del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8" creationId="{AB8C311F-7253-4AED-9701-7FC0708C41C7}"/>
          </ac:spMkLst>
        </pc:spChg>
        <pc:spChg chg="add del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10" creationId="{E2384209-CB15-4CDF-9D31-C44FD9A3F20D}"/>
          </ac:spMkLst>
        </pc:spChg>
        <pc:spChg chg="add del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12" creationId="{2633B3B5-CC90-43F0-8714-D31D1F3F0209}"/>
          </ac:spMkLst>
        </pc:spChg>
        <pc:spChg chg="add del">
          <ac:chgData name="Patti Whitman" userId="3780a4bf-3a5c-450a-93c2-b526f09a1d1b" providerId="ADAL" clId="{EF50529C-FB84-4480-AB2E-6D8A7CB66567}" dt="2023-11-08T18:45:32.218" v="1720" actId="700"/>
          <ac:spMkLst>
            <pc:docMk/>
            <pc:sldMk cId="332387299" sldId="259"/>
            <ac:spMk id="14" creationId="{A8D57A06-A426-446D-B02C-A2DC6B62E45E}"/>
          </ac:spMkLst>
        </pc:spChg>
        <pc:picChg chg="add mod">
          <ac:chgData name="Patti Whitman" userId="3780a4bf-3a5c-450a-93c2-b526f09a1d1b" providerId="ADAL" clId="{EF50529C-FB84-4480-AB2E-6D8A7CB66567}" dt="2023-11-08T18:45:36.522" v="1721" actId="1076"/>
          <ac:picMkLst>
            <pc:docMk/>
            <pc:sldMk cId="332387299" sldId="259"/>
            <ac:picMk id="3" creationId="{46E6F20D-90CC-46BA-9BE2-4D7EE30FC6B3}"/>
          </ac:picMkLst>
        </pc:picChg>
      </pc:sldChg>
      <pc:sldChg chg="modSp new del mod">
        <pc:chgData name="Patti Whitman" userId="3780a4bf-3a5c-450a-93c2-b526f09a1d1b" providerId="ADAL" clId="{EF50529C-FB84-4480-AB2E-6D8A7CB66567}" dt="2023-11-08T17:00:52.692" v="75" actId="47"/>
        <pc:sldMkLst>
          <pc:docMk/>
          <pc:sldMk cId="1956185623" sldId="260"/>
        </pc:sldMkLst>
        <pc:spChg chg="mod">
          <ac:chgData name="Patti Whitman" userId="3780a4bf-3a5c-450a-93c2-b526f09a1d1b" providerId="ADAL" clId="{EF50529C-FB84-4480-AB2E-6D8A7CB66567}" dt="2023-11-08T17:00:31.971" v="74" actId="20577"/>
          <ac:spMkLst>
            <pc:docMk/>
            <pc:sldMk cId="1956185623" sldId="260"/>
            <ac:spMk id="2" creationId="{1971D51A-E5C8-4DF6-B6A7-3903D7C66F13}"/>
          </ac:spMkLst>
        </pc:spChg>
      </pc:sldChg>
      <pc:sldChg chg="addSp delSp modSp new mod setBg">
        <pc:chgData name="Patti Whitman" userId="3780a4bf-3a5c-450a-93c2-b526f09a1d1b" providerId="ADAL" clId="{EF50529C-FB84-4480-AB2E-6D8A7CB66567}" dt="2023-11-08T17:33:12.243" v="918" actId="20577"/>
        <pc:sldMkLst>
          <pc:docMk/>
          <pc:sldMk cId="3601426947" sldId="260"/>
        </pc:sldMkLst>
        <pc:spChg chg="add mod">
          <ac:chgData name="Patti Whitman" userId="3780a4bf-3a5c-450a-93c2-b526f09a1d1b" providerId="ADAL" clId="{EF50529C-FB84-4480-AB2E-6D8A7CB66567}" dt="2023-11-08T17:32:53.909" v="915" actId="207"/>
          <ac:spMkLst>
            <pc:docMk/>
            <pc:sldMk cId="3601426947" sldId="260"/>
            <ac:spMk id="14" creationId="{23DDC22E-82CD-4EE8-A543-764D250A8DE2}"/>
          </ac:spMkLst>
        </pc:spChg>
        <pc:spChg chg="add mod">
          <ac:chgData name="Patti Whitman" userId="3780a4bf-3a5c-450a-93c2-b526f09a1d1b" providerId="ADAL" clId="{EF50529C-FB84-4480-AB2E-6D8A7CB66567}" dt="2023-11-08T17:33:12.243" v="918" actId="20577"/>
          <ac:spMkLst>
            <pc:docMk/>
            <pc:sldMk cId="3601426947" sldId="260"/>
            <ac:spMk id="18" creationId="{928FD1B3-CDA5-4157-A4D8-387A3604AF49}"/>
          </ac:spMkLst>
        </pc:spChg>
        <pc:spChg chg="add">
          <ac:chgData name="Patti Whitman" userId="3780a4bf-3a5c-450a-93c2-b526f09a1d1b" providerId="ADAL" clId="{EF50529C-FB84-4480-AB2E-6D8A7CB66567}" dt="2023-11-08T17:08:41.821" v="127" actId="26606"/>
          <ac:spMkLst>
            <pc:docMk/>
            <pc:sldMk cId="3601426947" sldId="260"/>
            <ac:spMk id="19" creationId="{B9FF99BD-075F-4761-A995-6FC574BD25EA}"/>
          </ac:spMkLst>
        </pc:spChg>
        <pc:spChg chg="add">
          <ac:chgData name="Patti Whitman" userId="3780a4bf-3a5c-450a-93c2-b526f09a1d1b" providerId="ADAL" clId="{EF50529C-FB84-4480-AB2E-6D8A7CB66567}" dt="2023-11-08T17:08:41.821" v="127" actId="26606"/>
          <ac:spMkLst>
            <pc:docMk/>
            <pc:sldMk cId="3601426947" sldId="260"/>
            <ac:spMk id="21" creationId="{A7B21A54-9BA3-4EA9-B460-5A829ADD9051}"/>
          </ac:spMkLst>
        </pc:spChg>
        <pc:spChg chg="add">
          <ac:chgData name="Patti Whitman" userId="3780a4bf-3a5c-450a-93c2-b526f09a1d1b" providerId="ADAL" clId="{EF50529C-FB84-4480-AB2E-6D8A7CB66567}" dt="2023-11-08T17:08:41.821" v="127" actId="26606"/>
          <ac:spMkLst>
            <pc:docMk/>
            <pc:sldMk cId="3601426947" sldId="260"/>
            <ac:spMk id="23" creationId="{6FA8F714-B9D8-488A-8CCA-E9948FF913A9}"/>
          </ac:spMkLst>
        </pc:spChg>
        <pc:picChg chg="add mod">
          <ac:chgData name="Patti Whitman" userId="3780a4bf-3a5c-450a-93c2-b526f09a1d1b" providerId="ADAL" clId="{EF50529C-FB84-4480-AB2E-6D8A7CB66567}" dt="2023-11-08T17:08:47.383" v="128" actId="27614"/>
          <ac:picMkLst>
            <pc:docMk/>
            <pc:sldMk cId="3601426947" sldId="260"/>
            <ac:picMk id="3" creationId="{3739D762-B12C-4446-85D4-AF611D9D16DD}"/>
          </ac:picMkLst>
        </pc:picChg>
        <pc:picChg chg="add del">
          <ac:chgData name="Patti Whitman" userId="3780a4bf-3a5c-450a-93c2-b526f09a1d1b" providerId="ADAL" clId="{EF50529C-FB84-4480-AB2E-6D8A7CB66567}" dt="2023-11-08T17:03:59.204" v="79" actId="22"/>
          <ac:picMkLst>
            <pc:docMk/>
            <pc:sldMk cId="3601426947" sldId="260"/>
            <ac:picMk id="5" creationId="{3A450F06-3CB9-4706-BAA6-E69870CBBBEC}"/>
          </ac:picMkLst>
        </pc:picChg>
        <pc:picChg chg="add mod">
          <ac:chgData name="Patti Whitman" userId="3780a4bf-3a5c-450a-93c2-b526f09a1d1b" providerId="ADAL" clId="{EF50529C-FB84-4480-AB2E-6D8A7CB66567}" dt="2023-11-08T17:08:47.476" v="130" actId="27614"/>
          <ac:picMkLst>
            <pc:docMk/>
            <pc:sldMk cId="3601426947" sldId="260"/>
            <ac:picMk id="7" creationId="{37D16940-D19B-4621-9F22-A9A593DF2CFE}"/>
          </ac:picMkLst>
        </pc:picChg>
        <pc:picChg chg="add mod">
          <ac:chgData name="Patti Whitman" userId="3780a4bf-3a5c-450a-93c2-b526f09a1d1b" providerId="ADAL" clId="{EF50529C-FB84-4480-AB2E-6D8A7CB66567}" dt="2023-11-08T17:08:47.477" v="131" actId="27614"/>
          <ac:picMkLst>
            <pc:docMk/>
            <pc:sldMk cId="3601426947" sldId="260"/>
            <ac:picMk id="9" creationId="{D1FCFF82-0FA8-4987-B5A2-708C0AA4A887}"/>
          </ac:picMkLst>
        </pc:picChg>
        <pc:picChg chg="add del mod">
          <ac:chgData name="Patti Whitman" userId="3780a4bf-3a5c-450a-93c2-b526f09a1d1b" providerId="ADAL" clId="{EF50529C-FB84-4480-AB2E-6D8A7CB66567}" dt="2023-11-08T17:06:01.054" v="91" actId="478"/>
          <ac:picMkLst>
            <pc:docMk/>
            <pc:sldMk cId="3601426947" sldId="260"/>
            <ac:picMk id="11" creationId="{17EA420E-FAC7-428B-BEFF-67F32B7A7CBF}"/>
          </ac:picMkLst>
        </pc:picChg>
        <pc:picChg chg="add mod">
          <ac:chgData name="Patti Whitman" userId="3780a4bf-3a5c-450a-93c2-b526f09a1d1b" providerId="ADAL" clId="{EF50529C-FB84-4480-AB2E-6D8A7CB66567}" dt="2023-11-08T17:08:47.475" v="129" actId="27614"/>
          <ac:picMkLst>
            <pc:docMk/>
            <pc:sldMk cId="3601426947" sldId="260"/>
            <ac:picMk id="13" creationId="{97D478DF-1DC5-48B4-BF07-F41CF0881922}"/>
          </ac:picMkLst>
        </pc:picChg>
      </pc:sldChg>
      <pc:sldChg chg="addSp delSp modSp new mod ord setBg">
        <pc:chgData name="Patti Whitman" userId="3780a4bf-3a5c-450a-93c2-b526f09a1d1b" providerId="ADAL" clId="{EF50529C-FB84-4480-AB2E-6D8A7CB66567}" dt="2023-11-08T18:52:28.439" v="2105"/>
        <pc:sldMkLst>
          <pc:docMk/>
          <pc:sldMk cId="2289074556" sldId="261"/>
        </pc:sldMkLst>
        <pc:spChg chg="mo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2" creationId="{8F448889-D47F-4337-BEDA-F03420FE23A9}"/>
          </ac:spMkLst>
        </pc:spChg>
        <pc:spChg chg="mo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3" creationId="{EAE82C19-8A9C-41B9-BB29-1D4A270E8592}"/>
          </ac:spMkLst>
        </pc:spChg>
        <pc:spChg chg="ad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10" creationId="{12609869-9E80-471B-A487-A53288E0E791}"/>
          </ac:spMkLst>
        </pc:spChg>
        <pc:spChg chg="ad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12" creationId="{7004738A-9D34-43E8-97D2-CA0EED4F8BE0}"/>
          </ac:spMkLst>
        </pc:spChg>
        <pc:spChg chg="ad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14" creationId="{B8B8D07F-F13E-443E-BA68-2D26672D76B9}"/>
          </ac:spMkLst>
        </pc:spChg>
        <pc:spChg chg="ad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16" creationId="{2813A4FA-24A5-41ED-A534-3807D1B2F344}"/>
          </ac:spMkLst>
        </pc:spChg>
        <pc:spChg chg="add">
          <ac:chgData name="Patti Whitman" userId="3780a4bf-3a5c-450a-93c2-b526f09a1d1b" providerId="ADAL" clId="{EF50529C-FB84-4480-AB2E-6D8A7CB66567}" dt="2023-11-08T17:15:20.838" v="334" actId="26606"/>
          <ac:spMkLst>
            <pc:docMk/>
            <pc:sldMk cId="2289074556" sldId="261"/>
            <ac:spMk id="18" creationId="{C3944F27-CA70-4E84-A51A-E6BF89558979}"/>
          </ac:spMkLst>
        </pc:spChg>
        <pc:picChg chg="add del mod">
          <ac:chgData name="Patti Whitman" userId="3780a4bf-3a5c-450a-93c2-b526f09a1d1b" providerId="ADAL" clId="{EF50529C-FB84-4480-AB2E-6D8A7CB66567}" dt="2023-11-08T17:15:30.462" v="335" actId="478"/>
          <ac:picMkLst>
            <pc:docMk/>
            <pc:sldMk cId="2289074556" sldId="261"/>
            <ac:picMk id="5" creationId="{A5A19F01-FF30-48AD-A29E-8965E5C9B2B9}"/>
          </ac:picMkLst>
        </pc:picChg>
        <pc:picChg chg="add mod">
          <ac:chgData name="Patti Whitman" userId="3780a4bf-3a5c-450a-93c2-b526f09a1d1b" providerId="ADAL" clId="{EF50529C-FB84-4480-AB2E-6D8A7CB66567}" dt="2023-11-08T17:15:57.294" v="338" actId="1076"/>
          <ac:picMkLst>
            <pc:docMk/>
            <pc:sldMk cId="2289074556" sldId="261"/>
            <ac:picMk id="7" creationId="{060EB4EA-5381-45BC-8EF4-6EE61F477E14}"/>
          </ac:picMkLst>
        </pc:picChg>
      </pc:sldChg>
      <pc:sldChg chg="new del">
        <pc:chgData name="Patti Whitman" userId="3780a4bf-3a5c-450a-93c2-b526f09a1d1b" providerId="ADAL" clId="{EF50529C-FB84-4480-AB2E-6D8A7CB66567}" dt="2023-11-08T17:09:07.828" v="135" actId="680"/>
        <pc:sldMkLst>
          <pc:docMk/>
          <pc:sldMk cId="2917901164" sldId="261"/>
        </pc:sldMkLst>
      </pc:sldChg>
      <pc:sldChg chg="modSp add mod">
        <pc:chgData name="Patti Whitman" userId="3780a4bf-3a5c-450a-93c2-b526f09a1d1b" providerId="ADAL" clId="{EF50529C-FB84-4480-AB2E-6D8A7CB66567}" dt="2023-11-08T18:51:35.128" v="2103" actId="20577"/>
        <pc:sldMkLst>
          <pc:docMk/>
          <pc:sldMk cId="1156923673" sldId="262"/>
        </pc:sldMkLst>
        <pc:spChg chg="mod">
          <ac:chgData name="Patti Whitman" userId="3780a4bf-3a5c-450a-93c2-b526f09a1d1b" providerId="ADAL" clId="{EF50529C-FB84-4480-AB2E-6D8A7CB66567}" dt="2023-11-08T18:51:35.128" v="2103" actId="20577"/>
          <ac:spMkLst>
            <pc:docMk/>
            <pc:sldMk cId="1156923673" sldId="262"/>
            <ac:spMk id="3" creationId="{3EDCB173-84C5-4380-B579-B096A9709251}"/>
          </ac:spMkLst>
        </pc:spChg>
      </pc:sldChg>
      <pc:sldChg chg="addSp delSp modSp add mod">
        <pc:chgData name="Patti Whitman" userId="3780a4bf-3a5c-450a-93c2-b526f09a1d1b" providerId="ADAL" clId="{EF50529C-FB84-4480-AB2E-6D8A7CB66567}" dt="2023-11-09T17:04:39.659" v="2308" actId="5793"/>
        <pc:sldMkLst>
          <pc:docMk/>
          <pc:sldMk cId="2994881034" sldId="263"/>
        </pc:sldMkLst>
        <pc:spChg chg="del mod">
          <ac:chgData name="Patti Whitman" userId="3780a4bf-3a5c-450a-93c2-b526f09a1d1b" providerId="ADAL" clId="{EF50529C-FB84-4480-AB2E-6D8A7CB66567}" dt="2023-11-08T17:52:45.324" v="1289" actId="478"/>
          <ac:spMkLst>
            <pc:docMk/>
            <pc:sldMk cId="2994881034" sldId="263"/>
            <ac:spMk id="2" creationId="{8F448889-D47F-4337-BEDA-F03420FE23A9}"/>
          </ac:spMkLst>
        </pc:spChg>
        <pc:spChg chg="mod">
          <ac:chgData name="Patti Whitman" userId="3780a4bf-3a5c-450a-93c2-b526f09a1d1b" providerId="ADAL" clId="{EF50529C-FB84-4480-AB2E-6D8A7CB66567}" dt="2023-11-09T17:04:39.659" v="2308" actId="5793"/>
          <ac:spMkLst>
            <pc:docMk/>
            <pc:sldMk cId="2994881034" sldId="263"/>
            <ac:spMk id="3" creationId="{EAE82C19-8A9C-41B9-BB29-1D4A270E8592}"/>
          </ac:spMkLst>
        </pc:spChg>
        <pc:spChg chg="del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10" creationId="{12609869-9E80-471B-A487-A53288E0E791}"/>
          </ac:spMkLst>
        </pc:spChg>
        <pc:spChg chg="del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12" creationId="{7004738A-9D34-43E8-97D2-CA0EED4F8BE0}"/>
          </ac:spMkLst>
        </pc:spChg>
        <pc:spChg chg="del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14" creationId="{B8B8D07F-F13E-443E-BA68-2D26672D76B9}"/>
          </ac:spMkLst>
        </pc:spChg>
        <pc:spChg chg="del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16" creationId="{2813A4FA-24A5-41ED-A534-3807D1B2F344}"/>
          </ac:spMkLst>
        </pc:spChg>
        <pc:spChg chg="del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18" creationId="{C3944F27-CA70-4E84-A51A-E6BF89558979}"/>
          </ac:spMkLst>
        </pc:spChg>
        <pc:spChg chg="add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23" creationId="{12609869-9E80-471B-A487-A53288E0E791}"/>
          </ac:spMkLst>
        </pc:spChg>
        <pc:spChg chg="add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25" creationId="{7004738A-9D34-43E8-97D2-CA0EED4F8BE0}"/>
          </ac:spMkLst>
        </pc:spChg>
        <pc:spChg chg="add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27" creationId="{B8B8D07F-F13E-443E-BA68-2D26672D76B9}"/>
          </ac:spMkLst>
        </pc:spChg>
        <pc:spChg chg="add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29" creationId="{2813A4FA-24A5-41ED-A534-3807D1B2F344}"/>
          </ac:spMkLst>
        </pc:spChg>
        <pc:spChg chg="add">
          <ac:chgData name="Patti Whitman" userId="3780a4bf-3a5c-450a-93c2-b526f09a1d1b" providerId="ADAL" clId="{EF50529C-FB84-4480-AB2E-6D8A7CB66567}" dt="2023-11-08T17:53:53.969" v="1294" actId="26606"/>
          <ac:spMkLst>
            <pc:docMk/>
            <pc:sldMk cId="2994881034" sldId="263"/>
            <ac:spMk id="31" creationId="{C3944F27-CA70-4E84-A51A-E6BF89558979}"/>
          </ac:spMkLst>
        </pc:spChg>
        <pc:picChg chg="add mod">
          <ac:chgData name="Patti Whitman" userId="3780a4bf-3a5c-450a-93c2-b526f09a1d1b" providerId="ADAL" clId="{EF50529C-FB84-4480-AB2E-6D8A7CB66567}" dt="2023-11-08T17:56:05.724" v="1300" actId="1076"/>
          <ac:picMkLst>
            <pc:docMk/>
            <pc:sldMk cId="2994881034" sldId="263"/>
            <ac:picMk id="5" creationId="{BF90B3BA-2675-4597-BD38-CE251F61A3BA}"/>
          </ac:picMkLst>
        </pc:picChg>
        <pc:picChg chg="del">
          <ac:chgData name="Patti Whitman" userId="3780a4bf-3a5c-450a-93c2-b526f09a1d1b" providerId="ADAL" clId="{EF50529C-FB84-4480-AB2E-6D8A7CB66567}" dt="2023-11-08T17:46:57.201" v="1033" actId="478"/>
          <ac:picMkLst>
            <pc:docMk/>
            <pc:sldMk cId="2994881034" sldId="263"/>
            <ac:picMk id="7" creationId="{060EB4EA-5381-45BC-8EF4-6EE61F477E14}"/>
          </ac:picMkLst>
        </pc:picChg>
      </pc:sldChg>
      <pc:sldChg chg="addSp modSp new mod setBg">
        <pc:chgData name="Patti Whitman" userId="3780a4bf-3a5c-450a-93c2-b526f09a1d1b" providerId="ADAL" clId="{EF50529C-FB84-4480-AB2E-6D8A7CB66567}" dt="2023-11-08T18:58:21.429" v="2299" actId="20577"/>
        <pc:sldMkLst>
          <pc:docMk/>
          <pc:sldMk cId="2568784849" sldId="264"/>
        </pc:sldMkLst>
        <pc:spChg chg="mod">
          <ac:chgData name="Patti Whitman" userId="3780a4bf-3a5c-450a-93c2-b526f09a1d1b" providerId="ADAL" clId="{EF50529C-FB84-4480-AB2E-6D8A7CB66567}" dt="2023-11-08T18:43:54.773" v="1669" actId="26606"/>
          <ac:spMkLst>
            <pc:docMk/>
            <pc:sldMk cId="2568784849" sldId="264"/>
            <ac:spMk id="2" creationId="{F116C0A1-F7BB-4D3A-8E98-F087B39AED95}"/>
          </ac:spMkLst>
        </pc:spChg>
        <pc:spChg chg="mod">
          <ac:chgData name="Patti Whitman" userId="3780a4bf-3a5c-450a-93c2-b526f09a1d1b" providerId="ADAL" clId="{EF50529C-FB84-4480-AB2E-6D8A7CB66567}" dt="2023-11-08T18:58:21.429" v="2299" actId="20577"/>
          <ac:spMkLst>
            <pc:docMk/>
            <pc:sldMk cId="2568784849" sldId="264"/>
            <ac:spMk id="3" creationId="{98EC116C-FD83-4CAA-8952-8418BC94910B}"/>
          </ac:spMkLst>
        </pc:spChg>
        <pc:spChg chg="add">
          <ac:chgData name="Patti Whitman" userId="3780a4bf-3a5c-450a-93c2-b526f09a1d1b" providerId="ADAL" clId="{EF50529C-FB84-4480-AB2E-6D8A7CB66567}" dt="2023-11-08T18:43:54.773" v="1669" actId="26606"/>
          <ac:spMkLst>
            <pc:docMk/>
            <pc:sldMk cId="2568784849" sldId="264"/>
            <ac:spMk id="10" creationId="{245A9F99-D9B1-4094-A2E2-B90AC1DB7B9C}"/>
          </ac:spMkLst>
        </pc:spChg>
        <pc:spChg chg="add">
          <ac:chgData name="Patti Whitman" userId="3780a4bf-3a5c-450a-93c2-b526f09a1d1b" providerId="ADAL" clId="{EF50529C-FB84-4480-AB2E-6D8A7CB66567}" dt="2023-11-08T18:43:54.773" v="1669" actId="26606"/>
          <ac:spMkLst>
            <pc:docMk/>
            <pc:sldMk cId="2568784849" sldId="264"/>
            <ac:spMk id="12" creationId="{B7FAF607-473A-4A43-A23D-BBFF5C4117BB}"/>
          </ac:spMkLst>
        </pc:spChg>
        <pc:grpChg chg="add">
          <ac:chgData name="Patti Whitman" userId="3780a4bf-3a5c-450a-93c2-b526f09a1d1b" providerId="ADAL" clId="{EF50529C-FB84-4480-AB2E-6D8A7CB66567}" dt="2023-11-08T18:43:54.773" v="1669" actId="26606"/>
          <ac:grpSpMkLst>
            <pc:docMk/>
            <pc:sldMk cId="2568784849" sldId="264"/>
            <ac:grpSpMk id="14" creationId="{C5F6476F-D303-44D3-B30F-1BA348F0F64A}"/>
          </ac:grpSpMkLst>
        </pc:grpChg>
        <pc:picChg chg="add">
          <ac:chgData name="Patti Whitman" userId="3780a4bf-3a5c-450a-93c2-b526f09a1d1b" providerId="ADAL" clId="{EF50529C-FB84-4480-AB2E-6D8A7CB66567}" dt="2023-11-08T18:43:54.773" v="1669" actId="26606"/>
          <ac:picMkLst>
            <pc:docMk/>
            <pc:sldMk cId="2568784849" sldId="264"/>
            <ac:picMk id="7" creationId="{708D7E85-47D8-D6DB-53CB-B6691BB2FC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6C42-12F0-4833-A146-2251E9BFF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68D2F6-30BB-4E4C-BC7A-FACBCCEC7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7DF25-FCE6-4A17-9FC6-46CD730C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9197-4D7B-4D9D-899C-841E118B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331F1-93CF-4F0E-9DE5-87C32FDE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BA2A-FF7F-4149-BEE2-3ECC0BB5C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4E49-4745-40E2-BF34-465984F88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551B3-32BD-4BBE-8221-DDFAAF5A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A9FA7-0F86-4A57-8082-CD86A127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A440B-BA1F-4497-B489-BAE7282C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2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C81D85-4722-4B4B-8A8D-BC803D9F8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BADAC-31C1-4A22-BDE7-A441B9F6A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E1C3B-E189-40B2-976D-8A97D0F2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FED90-1E9B-479E-B8BA-CDFEE763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2D76-5C68-4EA3-94F1-6A5CF7B6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5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B35F-30E6-4402-A66C-D187A2B9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8AAA9-DE44-445D-BC68-0D71EEF53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E532-8447-4A05-A141-1EC452CA7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B32-286A-439D-B210-6A9BC20B2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7BC4E-EB5E-4B10-BE4D-1D0CEBDF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094D-6F01-4E12-9441-35CE0048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866F4-8C72-492F-A0A8-EFFBA7FEE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A1F66-4CB9-4DFB-9F33-640B567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25700-06C5-45DD-9011-6931B574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B2AF1-9409-4B4D-8AB8-B010EE79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D601A-6FC2-40BC-80F3-B51AD5B0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365B6-A232-4A4E-9B1B-CA3DD485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5DB02-68EB-47CE-893F-C7C730E06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F23AA-8118-4B49-87B4-3BB2B4F24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17D81-F4D1-40AE-93B4-06F361E0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D21F65-C41E-45C0-B010-06D6EBE2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04B8-F03E-4CA5-80A9-12918A51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88E9F-7AD3-4F4A-86BD-6520CF706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46D34-65AC-4267-AFA5-35D7478C6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58BFAA-FFAA-4D41-9720-244A81FDB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2C529-5A52-4CAE-99BC-807EDE3D8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598BF-00E9-4058-BD08-59FF76ED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83075C-3EE6-4BF1-9FF0-86F6F30C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C63DC8-6875-478F-8345-FCB90F6F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5163-0C3B-4EAE-8CDF-2D2B9824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B3C5D6-42D5-4078-A7F1-D87BDA44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F40D7-1B75-447F-84B3-E4AB44A3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E410F-854C-47CD-B1FF-2F1D8783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7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4D44C-E57B-4790-BED1-D82B532E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0F2A2-4F2C-4F9E-83CD-42AFFCD38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0C4C6-8DEC-4817-83A7-E1C56C9F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2BF6-0F6F-4EA3-AD03-F7A4368A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50D9D-92B8-4E42-906B-65AA3F367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077CC-6B2F-4FF9-9A23-3E5DC3E6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E8186-5AAC-4B97-BA23-6FC09324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D1374-7C53-441F-9927-F3FA8B19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60113-C3C6-4E15-969C-01F9916F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0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DB0F-EEDD-4305-A96D-DE92F5D8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5767F-CCB5-4F69-9428-FD6390379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E36D8-4BBB-4666-917D-792EA813C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20A87-2E78-41F7-BB67-ADBF462EA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909FA-18A9-48B3-9C8A-284A5CDBD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C9C32-EC58-4173-AAEF-7ABFE518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8E159-5960-4918-820C-6670AF7D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8ADA2-2AF0-4013-A887-8B256F4D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9E120-A249-4BE7-8557-5279A8E7A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7EF0-5643-41E8-85DE-3175E635A22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1BFA6-C347-40E2-B59C-20316F5E1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CD988-5D0E-402A-BE35-BDE6C1AB4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1EEEA-E1DE-4345-9ADC-A3E35C44A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597F1-836A-4CFD-9DE6-C1D2F53F6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solidFill>
                  <a:schemeClr val="tx2"/>
                </a:solidFill>
              </a:rPr>
              <a:t>Patti Whitman, 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Villa Park Resident</a:t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en-US" sz="2800" dirty="0">
                <a:solidFill>
                  <a:schemeClr val="tx2"/>
                </a:solidFill>
              </a:rPr>
              <a:t>14Nov2023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92598-C3BD-4611-9C8A-3D37ADC65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en-US" sz="4800" dirty="0">
                <a:solidFill>
                  <a:schemeClr val="tx2"/>
                </a:solidFill>
              </a:rPr>
              <a:t>Serving on the Orange County Grand Jury</a:t>
            </a:r>
          </a:p>
        </p:txBody>
      </p:sp>
      <p:pic>
        <p:nvPicPr>
          <p:cNvPr id="4" name="Picture 3" descr="A logo of oranges and mountains&#10;&#10;Description automatically generated">
            <a:extLst>
              <a:ext uri="{FF2B5EF4-FFF2-40B4-BE49-F238E27FC236}">
                <a16:creationId xmlns:a16="http://schemas.microsoft.com/office/drawing/2014/main" id="{52FC02B7-C295-4150-A6BA-7A0E77344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037939"/>
            <a:ext cx="4141760" cy="369652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449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D17F8-4994-495E-AC3B-DBFB83F5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Grand Jury 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B173-84C5-4380-B579-B096A970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Now Recruiting for </a:t>
            </a:r>
          </a:p>
          <a:p>
            <a:pPr marL="0" indent="0">
              <a:buNone/>
            </a:pPr>
            <a:r>
              <a:rPr lang="en-US" sz="2000" dirty="0"/>
              <a:t>          2024-2025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ocgrandjury.com</a:t>
            </a:r>
          </a:p>
        </p:txBody>
      </p:sp>
      <p:pic>
        <p:nvPicPr>
          <p:cNvPr id="4" name="Picture 3" descr="A logo of oranges and mountains&#10;&#10;Description automatically generated">
            <a:extLst>
              <a:ext uri="{FF2B5EF4-FFF2-40B4-BE49-F238E27FC236}">
                <a16:creationId xmlns:a16="http://schemas.microsoft.com/office/drawing/2014/main" id="{1CCC9F08-4D5B-4729-8A2F-F6D22DCFF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502" y="1821399"/>
            <a:ext cx="3615776" cy="322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00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D17F8-4994-495E-AC3B-DBFB83F5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Grand Jury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CB173-84C5-4380-B579-B096A970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674" y="2144990"/>
            <a:ext cx="5742438" cy="40620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1600" dirty="0"/>
              <a:t>Ensure Orange County, its entities and agencies are being governed honestly, efficiently and in a fiscally sound manner- to name a few:</a:t>
            </a:r>
          </a:p>
          <a:p>
            <a:pPr lvl="2"/>
            <a:r>
              <a:rPr lang="en-US" sz="1800" dirty="0"/>
              <a:t>Agencies</a:t>
            </a:r>
          </a:p>
          <a:p>
            <a:pPr lvl="3"/>
            <a:r>
              <a:rPr lang="en-US" sz="1600" dirty="0"/>
              <a:t>Health Care Agency, Homeless Centers, Animal Care, Social Services etc.</a:t>
            </a:r>
          </a:p>
          <a:p>
            <a:pPr lvl="2"/>
            <a:r>
              <a:rPr lang="en-US" sz="1800" dirty="0"/>
              <a:t>John Wayne Airport</a:t>
            </a:r>
          </a:p>
          <a:p>
            <a:pPr lvl="2"/>
            <a:r>
              <a:rPr lang="en-US" sz="1800" dirty="0"/>
              <a:t>Special Districts </a:t>
            </a:r>
          </a:p>
          <a:p>
            <a:pPr lvl="3"/>
            <a:r>
              <a:rPr lang="en-US" sz="1600" dirty="0"/>
              <a:t>Water, Sanitation, Landfill, etc.</a:t>
            </a:r>
          </a:p>
          <a:p>
            <a:pPr lvl="2"/>
            <a:r>
              <a:rPr lang="en-US" sz="1800" dirty="0"/>
              <a:t>Law Enforcement, Coroner and Jails</a:t>
            </a:r>
          </a:p>
          <a:p>
            <a:pPr lvl="2"/>
            <a:r>
              <a:rPr lang="en-US" sz="1800" dirty="0"/>
              <a:t>Fire Authority</a:t>
            </a:r>
          </a:p>
          <a:p>
            <a:pPr lvl="2"/>
            <a:r>
              <a:rPr lang="en-US" sz="1800" dirty="0"/>
              <a:t>Emergency Communications Bureau (911)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ogo of oranges and mountains&#10;&#10;Description automatically generated">
            <a:extLst>
              <a:ext uri="{FF2B5EF4-FFF2-40B4-BE49-F238E27FC236}">
                <a16:creationId xmlns:a16="http://schemas.microsoft.com/office/drawing/2014/main" id="{1CCC9F08-4D5B-4729-8A2F-F6D22DCFF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5967" y="1583847"/>
            <a:ext cx="4170530" cy="372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69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73E7DE-9CD1-40DB-84D3-1EEEE638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861" y="2654880"/>
            <a:ext cx="3017838" cy="1958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FA38EC-42BF-4A30-AF8F-C41560880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61" y="2105453"/>
            <a:ext cx="3017838" cy="1751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668CB-C9BD-4EB0-88DA-A152C4652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97" y="4204181"/>
            <a:ext cx="3017838" cy="2087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73232-0817-41A7-B152-777F41F33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648" y="345376"/>
            <a:ext cx="2311400" cy="19129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23BF1D-2311-453F-9109-F0613A70D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86" y="317456"/>
            <a:ext cx="2311400" cy="1608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69A110-9715-467B-9625-C44A7D244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335" y="4979707"/>
            <a:ext cx="1411710" cy="13903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F67516-1F61-47A3-84B5-9590257CB3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821" y="359554"/>
            <a:ext cx="2670175" cy="1430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98E16A-E1C8-4B64-873D-B7ADC55210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5499" y="4800274"/>
            <a:ext cx="1810616" cy="17557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171231-CC3C-42B9-AE91-5B1BFB8EF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3978" y="4814674"/>
            <a:ext cx="2670175" cy="177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7A49B7-A12F-4815-BE55-179D02CED4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1696" y="1413422"/>
            <a:ext cx="1866900" cy="1143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EBA60E-9623-4B88-8319-997D9F404D4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7630" y="2654880"/>
            <a:ext cx="29432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2C19-8A9C-41B9-BB29-1D4A270E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1080656"/>
            <a:ext cx="5315189" cy="4860322"/>
          </a:xfrm>
        </p:spPr>
        <p:txBody>
          <a:bodyPr anchor="t">
            <a:normAutofit/>
          </a:bodyPr>
          <a:lstStyle/>
          <a:p>
            <a:r>
              <a:rPr lang="en-US" sz="1600" b="1" dirty="0"/>
              <a:t>Elected Officials	</a:t>
            </a:r>
          </a:p>
          <a:p>
            <a:pPr lvl="1"/>
            <a:r>
              <a:rPr lang="en-US" sz="1600" dirty="0"/>
              <a:t>Sheriff-Coroner</a:t>
            </a:r>
          </a:p>
          <a:p>
            <a:pPr lvl="1"/>
            <a:r>
              <a:rPr lang="en-US" sz="1600" dirty="0"/>
              <a:t>District Attorney</a:t>
            </a:r>
          </a:p>
          <a:p>
            <a:pPr lvl="1"/>
            <a:r>
              <a:rPr lang="en-US" sz="1600" dirty="0"/>
              <a:t>Auditor/Controller</a:t>
            </a:r>
          </a:p>
          <a:p>
            <a:pPr lvl="1"/>
            <a:r>
              <a:rPr lang="en-US" sz="1600" dirty="0"/>
              <a:t>Board of Supervisors</a:t>
            </a:r>
          </a:p>
          <a:p>
            <a:pPr lvl="1"/>
            <a:r>
              <a:rPr lang="en-US" sz="1600" dirty="0"/>
              <a:t>Treasurer/Tax Collector</a:t>
            </a:r>
          </a:p>
          <a:p>
            <a:pPr lvl="1"/>
            <a:r>
              <a:rPr lang="en-US" sz="1600" dirty="0"/>
              <a:t>Assessor</a:t>
            </a:r>
          </a:p>
          <a:p>
            <a:r>
              <a:rPr lang="en-US" sz="1600" b="1" dirty="0"/>
              <a:t>Heads of County Agencies</a:t>
            </a:r>
          </a:p>
          <a:p>
            <a:pPr lvl="1"/>
            <a:r>
              <a:rPr lang="en-US" sz="1600" dirty="0"/>
              <a:t>Health Care Agency</a:t>
            </a:r>
          </a:p>
          <a:p>
            <a:pPr lvl="1"/>
            <a:r>
              <a:rPr lang="en-US" sz="1600" dirty="0"/>
              <a:t>Social Services</a:t>
            </a:r>
          </a:p>
          <a:p>
            <a:pPr lvl="1"/>
            <a:r>
              <a:rPr lang="en-US" sz="1600" dirty="0"/>
              <a:t>Animal Care</a:t>
            </a:r>
          </a:p>
          <a:p>
            <a:pPr lvl="1"/>
            <a:r>
              <a:rPr lang="en-US" sz="1600" dirty="0"/>
              <a:t>Transportation- i.e. JWA</a:t>
            </a:r>
          </a:p>
          <a:p>
            <a:pPr lvl="1"/>
            <a:r>
              <a:rPr lang="en-US" sz="1600" dirty="0"/>
              <a:t>Public Works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3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0B3BA-2675-4597-BD38-CE251F61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40" y="2105390"/>
            <a:ext cx="4170530" cy="18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8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48889-D47F-4337-BEDA-F03420FE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en-US" sz="4000"/>
              <a:t>Indictments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2C19-8A9C-41B9-BB29-1D4A270E8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US" sz="2000"/>
              <a:t>Brought to the Grand Jury by the District Attorney</a:t>
            </a:r>
          </a:p>
          <a:p>
            <a:r>
              <a:rPr lang="en-US" sz="2000"/>
              <a:t>Based on evidence presented, GJ makes recommendations to indict or not indict</a:t>
            </a:r>
          </a:p>
          <a:p>
            <a:pPr lvl="1"/>
            <a:r>
              <a:rPr lang="en-US" sz="2000"/>
              <a:t>Civil</a:t>
            </a:r>
          </a:p>
          <a:p>
            <a:pPr lvl="1"/>
            <a:r>
              <a:rPr lang="en-US" sz="2000"/>
              <a:t>Criminal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EB4EA-5381-45BC-8EF4-6EE61F477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12" y="1784173"/>
            <a:ext cx="5054244" cy="35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6C0A1-F7BB-4D3A-8E98-F087B39AE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Investigations</a:t>
            </a:r>
          </a:p>
        </p:txBody>
      </p:sp>
      <p:pic>
        <p:nvPicPr>
          <p:cNvPr id="7" name="Graphic 6" descr="Scales of Justice">
            <a:extLst>
              <a:ext uri="{FF2B5EF4-FFF2-40B4-BE49-F238E27FC236}">
                <a16:creationId xmlns:a16="http://schemas.microsoft.com/office/drawing/2014/main" id="{708D7E85-47D8-D6DB-53CB-B6691BB2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C116C-FD83-4CAA-8952-8418BC949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Rule In, Rule Out any potential wrong-doings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Facility tours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Interviews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Experts	</a:t>
            </a:r>
          </a:p>
          <a:p>
            <a:r>
              <a:rPr lang="en-US" sz="1800" dirty="0">
                <a:solidFill>
                  <a:schemeClr val="tx2"/>
                </a:solidFill>
              </a:rPr>
              <a:t>May stem from Public Complaints</a:t>
            </a:r>
          </a:p>
          <a:p>
            <a:r>
              <a:rPr lang="en-US" sz="1800" dirty="0">
                <a:solidFill>
                  <a:schemeClr val="tx2"/>
                </a:solidFill>
              </a:rPr>
              <a:t>May be things we hear about from our neighbors, friends, others</a:t>
            </a:r>
          </a:p>
          <a:p>
            <a:r>
              <a:rPr lang="en-US" sz="1800" dirty="0">
                <a:solidFill>
                  <a:schemeClr val="tx2"/>
                </a:solidFill>
              </a:rPr>
              <a:t>If appropriate, reports will be authored and issued to the public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78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on a street&#10;&#10;Description automatically generated">
            <a:extLst>
              <a:ext uri="{FF2B5EF4-FFF2-40B4-BE49-F238E27FC236}">
                <a16:creationId xmlns:a16="http://schemas.microsoft.com/office/drawing/2014/main" id="{3739D762-B12C-4446-85D4-AF611D9D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47" y="2687057"/>
            <a:ext cx="2423323" cy="3041270"/>
          </a:xfrm>
          <a:prstGeom prst="rect">
            <a:avLst/>
          </a:prstGeom>
        </p:spPr>
      </p:pic>
      <p:pic>
        <p:nvPicPr>
          <p:cNvPr id="7" name="Picture 6" descr="An aerial view of a neighborhood&#10;&#10;Description automatically generated">
            <a:extLst>
              <a:ext uri="{FF2B5EF4-FFF2-40B4-BE49-F238E27FC236}">
                <a16:creationId xmlns:a16="http://schemas.microsoft.com/office/drawing/2014/main" id="{37D16940-D19B-4621-9F22-A9A593DF2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940" y="1123527"/>
            <a:ext cx="2230718" cy="2781792"/>
          </a:xfrm>
          <a:prstGeom prst="rect">
            <a:avLst/>
          </a:prstGeom>
        </p:spPr>
      </p:pic>
      <p:pic>
        <p:nvPicPr>
          <p:cNvPr id="9" name="Picture 8" descr="A dog looking through a fence&#10;&#10;Description automatically generated">
            <a:extLst>
              <a:ext uri="{FF2B5EF4-FFF2-40B4-BE49-F238E27FC236}">
                <a16:creationId xmlns:a16="http://schemas.microsoft.com/office/drawing/2014/main" id="{D1FCFF82-0FA8-4987-B5A2-708C0AA4A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739" y="3252313"/>
            <a:ext cx="1908917" cy="2476014"/>
          </a:xfrm>
          <a:prstGeom prst="rect">
            <a:avLst/>
          </a:prstGeom>
        </p:spPr>
      </p:pic>
      <p:pic>
        <p:nvPicPr>
          <p:cNvPr id="13" name="Picture 12" descr="A child sitting on the floor&#10;&#10;Description automatically generated">
            <a:extLst>
              <a:ext uri="{FF2B5EF4-FFF2-40B4-BE49-F238E27FC236}">
                <a16:creationId xmlns:a16="http://schemas.microsoft.com/office/drawing/2014/main" id="{97D478DF-1DC5-48B4-BF07-F41CF0881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657" y="1195498"/>
            <a:ext cx="2239990" cy="278179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3DDC22E-82CD-4EE8-A543-764D250A8DE2}"/>
              </a:ext>
            </a:extLst>
          </p:cNvPr>
          <p:cNvSpPr/>
          <p:nvPr/>
        </p:nvSpPr>
        <p:spPr>
          <a:xfrm>
            <a:off x="1332884" y="822121"/>
            <a:ext cx="2423323" cy="159883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2022-23</a:t>
            </a:r>
          </a:p>
          <a:p>
            <a:pPr algn="ctr" defTabSz="640080">
              <a:spcAft>
                <a:spcPts val="600"/>
              </a:spcAft>
            </a:pPr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Grand Jury</a:t>
            </a:r>
          </a:p>
          <a:p>
            <a:pPr algn="ctr" defTabSz="640080">
              <a:spcAft>
                <a:spcPts val="600"/>
              </a:spcAft>
            </a:pPr>
            <a:r>
              <a:rPr lang="en-US" sz="2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Reports</a:t>
            </a:r>
            <a:endParaRPr lang="en-US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8FD1B3-CDA5-4157-A4D8-387A3604AF49}"/>
              </a:ext>
            </a:extLst>
          </p:cNvPr>
          <p:cNvSpPr/>
          <p:nvPr/>
        </p:nvSpPr>
        <p:spPr>
          <a:xfrm>
            <a:off x="8335110" y="4529320"/>
            <a:ext cx="3025617" cy="142882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en-US" sz="2000" b="1" dirty="0"/>
              <a:t>ocgrandjury.org</a:t>
            </a:r>
          </a:p>
        </p:txBody>
      </p:sp>
    </p:spTree>
    <p:extLst>
      <p:ext uri="{BB962C8B-B14F-4D97-AF65-F5344CB8AC3E}">
        <p14:creationId xmlns:p14="http://schemas.microsoft.com/office/powerpoint/2010/main" val="360142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6F20D-90CC-46BA-9BE2-4D7EE30FC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64" y="456986"/>
            <a:ext cx="4546854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74D6EA-A0F6-4CD9-A523-3E29416D9DDB}"/>
              </a:ext>
            </a:extLst>
          </p:cNvPr>
          <p:cNvSpPr txBox="1"/>
          <p:nvPr/>
        </p:nvSpPr>
        <p:spPr>
          <a:xfrm>
            <a:off x="6991927" y="1644073"/>
            <a:ext cx="470130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One Year Commitment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Many benefits: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Serve your community; make a difference and make our County of Orange the best place to live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will make 18 new friends!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Learn all the ins and outs of Orange County’s operations and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$50.00/day!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Mileage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VIP parking at the Superior Court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38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268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Patti Whitman,  Villa Park Resident 14Nov2023</vt:lpstr>
      <vt:lpstr>Grand Jury Recruitment</vt:lpstr>
      <vt:lpstr>Grand Jury Responsibilities</vt:lpstr>
      <vt:lpstr>PowerPoint Presentation</vt:lpstr>
      <vt:lpstr>PowerPoint Presentation</vt:lpstr>
      <vt:lpstr>Indictments</vt:lpstr>
      <vt:lpstr>Investigations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Patti Whitman,  Villa Park Resident</dc:title>
  <dc:creator>Patti Whitman</dc:creator>
  <cp:lastModifiedBy>Patti Whitman</cp:lastModifiedBy>
  <cp:revision>1</cp:revision>
  <cp:lastPrinted>2023-11-09T16:37:46Z</cp:lastPrinted>
  <dcterms:created xsi:type="dcterms:W3CDTF">2023-11-07T19:43:28Z</dcterms:created>
  <dcterms:modified xsi:type="dcterms:W3CDTF">2023-11-09T17:04:42Z</dcterms:modified>
</cp:coreProperties>
</file>